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27"/>
  </p:normalViewPr>
  <p:slideViewPr>
    <p:cSldViewPr snapToGrid="0" snapToObjects="1">
      <p:cViewPr varScale="1">
        <p:scale>
          <a:sx n="99" d="100"/>
          <a:sy n="99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511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31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17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6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6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84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8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43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27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81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F11A1-31FF-644C-9ADF-2315E79264CA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5F16F-04A1-224C-9074-FE3B75F1C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11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710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651283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978267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Macintosh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Edwin Choi</dc:creator>
  <cp:lastModifiedBy>Edwin Choi</cp:lastModifiedBy>
  <cp:revision>1</cp:revision>
  <dcterms:created xsi:type="dcterms:W3CDTF">2016-09-29T17:07:43Z</dcterms:created>
  <dcterms:modified xsi:type="dcterms:W3CDTF">2016-09-29T17:08:29Z</dcterms:modified>
</cp:coreProperties>
</file>

<file path=docProps/thumbnail.jpeg>
</file>